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8288000" cy="10287000"/>
  <p:notesSz cx="6858000" cy="9144000"/>
  <p:embeddedFontLst>
    <p:embeddedFont>
      <p:font typeface="Akzidenz-Grotesk" panose="020B0604020202020204" charset="0"/>
      <p:regular r:id="rId26"/>
    </p:embeddedFont>
    <p:embeddedFont>
      <p:font typeface="Akzidenz-Grotesk Italics" panose="020B0604020202020204" charset="0"/>
      <p:regular r:id="rId27"/>
    </p:embeddedFont>
    <p:embeddedFont>
      <p:font typeface="Neue Machina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3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3990022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833129" y="8365066"/>
            <a:ext cx="1208767" cy="1208767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342104" y="8365066"/>
            <a:ext cx="1357550" cy="1303727"/>
          </a:xfrm>
          <a:custGeom>
            <a:avLst/>
            <a:gdLst/>
            <a:ahLst/>
            <a:cxnLst/>
            <a:rect l="l" t="t" r="r" b="b"/>
            <a:pathLst>
              <a:path w="1357550" h="1303727">
                <a:moveTo>
                  <a:pt x="0" y="0"/>
                </a:moveTo>
                <a:lnTo>
                  <a:pt x="1357550" y="0"/>
                </a:lnTo>
                <a:lnTo>
                  <a:pt x="1357550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5295312" y="8065902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4900" y="3183359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71642" y="3251116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35027" y="2481236"/>
            <a:ext cx="3565099" cy="7100653"/>
          </a:xfrm>
          <a:custGeom>
            <a:avLst/>
            <a:gdLst/>
            <a:ahLst/>
            <a:cxnLst/>
            <a:rect l="l" t="t" r="r" b="b"/>
            <a:pathLst>
              <a:path w="3565099" h="7100653">
                <a:moveTo>
                  <a:pt x="0" y="0"/>
                </a:moveTo>
                <a:lnTo>
                  <a:pt x="3565099" y="0"/>
                </a:lnTo>
                <a:lnTo>
                  <a:pt x="3565099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697763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378324" y="2926445"/>
            <a:ext cx="12260644" cy="6911938"/>
          </a:xfrm>
          <a:custGeom>
            <a:avLst/>
            <a:gdLst/>
            <a:ahLst/>
            <a:cxnLst/>
            <a:rect l="l" t="t" r="r" b="b"/>
            <a:pathLst>
              <a:path w="12260644" h="6911938">
                <a:moveTo>
                  <a:pt x="0" y="0"/>
                </a:moveTo>
                <a:lnTo>
                  <a:pt x="12260644" y="0"/>
                </a:lnTo>
                <a:lnTo>
                  <a:pt x="12260644" y="6911938"/>
                </a:lnTo>
                <a:lnTo>
                  <a:pt x="0" y="69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018" y="2754995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383268" y="4077904"/>
            <a:ext cx="9876032" cy="845809"/>
          </a:xfrm>
          <a:custGeom>
            <a:avLst/>
            <a:gdLst/>
            <a:ahLst/>
            <a:cxnLst/>
            <a:rect l="l" t="t" r="r" b="b"/>
            <a:pathLst>
              <a:path w="9876032" h="845809">
                <a:moveTo>
                  <a:pt x="0" y="0"/>
                </a:moveTo>
                <a:lnTo>
                  <a:pt x="9876032" y="0"/>
                </a:lnTo>
                <a:lnTo>
                  <a:pt x="9876032" y="845809"/>
                </a:lnTo>
                <a:lnTo>
                  <a:pt x="0" y="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4" b="-108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7383268" y="6353248"/>
            <a:ext cx="9876032" cy="2123347"/>
          </a:xfrm>
          <a:custGeom>
            <a:avLst/>
            <a:gdLst/>
            <a:ahLst/>
            <a:cxnLst/>
            <a:rect l="l" t="t" r="r" b="b"/>
            <a:pathLst>
              <a:path w="9876032" h="2123347">
                <a:moveTo>
                  <a:pt x="0" y="0"/>
                </a:moveTo>
                <a:lnTo>
                  <a:pt x="9876032" y="0"/>
                </a:lnTo>
                <a:lnTo>
                  <a:pt x="9876032" y="2123346"/>
                </a:lnTo>
                <a:lnTo>
                  <a:pt x="0" y="212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17135" y="2797791"/>
            <a:ext cx="12100904" cy="6988272"/>
          </a:xfrm>
          <a:custGeom>
            <a:avLst/>
            <a:gdLst/>
            <a:ahLst/>
            <a:cxnLst/>
            <a:rect l="l" t="t" r="r" b="b"/>
            <a:pathLst>
              <a:path w="12100904" h="6988272">
                <a:moveTo>
                  <a:pt x="0" y="0"/>
                </a:moveTo>
                <a:lnTo>
                  <a:pt x="12100905" y="0"/>
                </a:lnTo>
                <a:lnTo>
                  <a:pt x="12100905" y="6988272"/>
                </a:lnTo>
                <a:lnTo>
                  <a:pt x="0" y="69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</p:txBody>
      </p:sp>
      <p:sp>
        <p:nvSpPr>
          <p:cNvPr id="12" name="Freeform 12"/>
          <p:cNvSpPr/>
          <p:nvPr/>
        </p:nvSpPr>
        <p:spPr>
          <a:xfrm rot="-4527747">
            <a:off x="13684517" y="5578014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4"/>
                </a:lnTo>
                <a:lnTo>
                  <a:pt x="0" y="497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757992" y="5298277"/>
            <a:ext cx="11301259" cy="3023087"/>
          </a:xfrm>
          <a:custGeom>
            <a:avLst/>
            <a:gdLst/>
            <a:ahLst/>
            <a:cxnLst/>
            <a:rect l="l" t="t" r="r" b="b"/>
            <a:pathLst>
              <a:path w="11301259" h="3023087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4526764" y="2177097"/>
            <a:ext cx="11177246" cy="7879959"/>
          </a:xfrm>
          <a:custGeom>
            <a:avLst/>
            <a:gdLst/>
            <a:ahLst/>
            <a:cxnLst/>
            <a:rect l="l" t="t" r="r" b="b"/>
            <a:pathLst>
              <a:path w="11177246" h="7879959">
                <a:moveTo>
                  <a:pt x="0" y="0"/>
                </a:moveTo>
                <a:lnTo>
                  <a:pt x="11177246" y="0"/>
                </a:lnTo>
                <a:lnTo>
                  <a:pt x="11177246" y="7879959"/>
                </a:lnTo>
                <a:lnTo>
                  <a:pt x="0" y="787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956" y="1155788"/>
            <a:ext cx="7015963" cy="7846078"/>
            <a:chOff x="0" y="0"/>
            <a:chExt cx="56781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-154940"/>
              <a:ext cx="5678170" cy="6511290"/>
            </a:xfrm>
            <a:custGeom>
              <a:avLst/>
              <a:gdLst/>
              <a:ahLst/>
              <a:cxnLst/>
              <a:rect l="l" t="t" r="r" b="b"/>
              <a:pathLst>
                <a:path w="5678170" h="6511290">
                  <a:moveTo>
                    <a:pt x="3619500" y="1670050"/>
                  </a:moveTo>
                  <a:cubicBezTo>
                    <a:pt x="2368550" y="1837690"/>
                    <a:pt x="1163320" y="2434590"/>
                    <a:pt x="0" y="3444240"/>
                  </a:cubicBezTo>
                  <a:lnTo>
                    <a:pt x="0" y="1811020"/>
                  </a:lnTo>
                  <a:cubicBezTo>
                    <a:pt x="991870" y="988060"/>
                    <a:pt x="1995170" y="462280"/>
                    <a:pt x="3006090" y="201930"/>
                  </a:cubicBezTo>
                  <a:cubicBezTo>
                    <a:pt x="3790950" y="0"/>
                    <a:pt x="4591050" y="472440"/>
                    <a:pt x="4792980" y="1257300"/>
                  </a:cubicBezTo>
                  <a:cubicBezTo>
                    <a:pt x="4823460" y="1376680"/>
                    <a:pt x="4839970" y="1499870"/>
                    <a:pt x="4839970" y="1623060"/>
                  </a:cubicBezTo>
                  <a:lnTo>
                    <a:pt x="4839970" y="1852930"/>
                  </a:lnTo>
                  <a:cubicBezTo>
                    <a:pt x="4839970" y="2170430"/>
                    <a:pt x="4662170" y="2461260"/>
                    <a:pt x="4380230" y="2606040"/>
                  </a:cubicBezTo>
                  <a:cubicBezTo>
                    <a:pt x="4673600" y="2552700"/>
                    <a:pt x="4954270" y="2748280"/>
                    <a:pt x="5007610" y="3041650"/>
                  </a:cubicBezTo>
                  <a:cubicBezTo>
                    <a:pt x="5013960" y="3073400"/>
                    <a:pt x="5016500" y="3105150"/>
                    <a:pt x="5016500" y="3138170"/>
                  </a:cubicBezTo>
                  <a:lnTo>
                    <a:pt x="5016500" y="3487420"/>
                  </a:lnTo>
                  <a:cubicBezTo>
                    <a:pt x="5016500" y="3689350"/>
                    <a:pt x="4904740" y="3873500"/>
                    <a:pt x="4725670" y="3966210"/>
                  </a:cubicBezTo>
                  <a:lnTo>
                    <a:pt x="3671570" y="4514850"/>
                  </a:lnTo>
                  <a:cubicBezTo>
                    <a:pt x="4361180" y="4356100"/>
                    <a:pt x="5034280" y="4130040"/>
                    <a:pt x="5678170" y="3839210"/>
                  </a:cubicBezTo>
                  <a:lnTo>
                    <a:pt x="5678170" y="5599430"/>
                  </a:lnTo>
                  <a:cubicBezTo>
                    <a:pt x="4251960" y="6193790"/>
                    <a:pt x="2849880" y="6497320"/>
                    <a:pt x="1469390" y="6507480"/>
                  </a:cubicBezTo>
                  <a:cubicBezTo>
                    <a:pt x="1061720" y="6511290"/>
                    <a:pt x="727710" y="6183630"/>
                    <a:pt x="725170" y="5775960"/>
                  </a:cubicBezTo>
                  <a:cubicBezTo>
                    <a:pt x="725170" y="5773420"/>
                    <a:pt x="725170" y="5772150"/>
                    <a:pt x="725170" y="5769610"/>
                  </a:cubicBezTo>
                  <a:lnTo>
                    <a:pt x="725170" y="5171440"/>
                  </a:lnTo>
                  <a:cubicBezTo>
                    <a:pt x="725170" y="4895850"/>
                    <a:pt x="878840" y="4644390"/>
                    <a:pt x="1122680" y="4517390"/>
                  </a:cubicBezTo>
                  <a:cubicBezTo>
                    <a:pt x="782320" y="4578350"/>
                    <a:pt x="457200" y="4353560"/>
                    <a:pt x="396240" y="4013200"/>
                  </a:cubicBezTo>
                  <a:cubicBezTo>
                    <a:pt x="389890" y="3976370"/>
                    <a:pt x="386080" y="3939540"/>
                    <a:pt x="386080" y="3901440"/>
                  </a:cubicBezTo>
                  <a:lnTo>
                    <a:pt x="386080" y="3840480"/>
                  </a:lnTo>
                  <a:cubicBezTo>
                    <a:pt x="386080" y="3525520"/>
                    <a:pt x="562610" y="3237230"/>
                    <a:pt x="842010" y="3093720"/>
                  </a:cubicBezTo>
                  <a:lnTo>
                    <a:pt x="3619500" y="1670050"/>
                  </a:lnTo>
                  <a:close/>
                </a:path>
              </a:pathLst>
            </a:custGeom>
            <a:blipFill>
              <a:blip r:embed="rId2"/>
              <a:stretch>
                <a:fillRect l="-5935" r="-593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47918" y="3127734"/>
            <a:ext cx="9007832" cy="6249234"/>
            <a:chOff x="0" y="0"/>
            <a:chExt cx="2372433" cy="16458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2433" cy="1645889"/>
            </a:xfrm>
            <a:custGeom>
              <a:avLst/>
              <a:gdLst/>
              <a:ahLst/>
              <a:cxnLst/>
              <a:rect l="l" t="t" r="r" b="b"/>
              <a:pathLst>
                <a:path w="2372433" h="1645889">
                  <a:moveTo>
                    <a:pt x="0" y="0"/>
                  </a:moveTo>
                  <a:lnTo>
                    <a:pt x="2372433" y="0"/>
                  </a:lnTo>
                  <a:lnTo>
                    <a:pt x="2372433" y="1645889"/>
                  </a:lnTo>
                  <a:lnTo>
                    <a:pt x="0" y="16458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372433" cy="172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62452" y="537099"/>
            <a:ext cx="11560463" cy="2078647"/>
            <a:chOff x="0" y="0"/>
            <a:chExt cx="3044731" cy="547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18615" y="1025001"/>
            <a:ext cx="458606" cy="497153"/>
            <a:chOff x="0" y="0"/>
            <a:chExt cx="611475" cy="66287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194310" y="3350865"/>
            <a:ext cx="6624041" cy="5802971"/>
          </a:xfrm>
          <a:custGeom>
            <a:avLst/>
            <a:gdLst/>
            <a:ahLst/>
            <a:cxnLst/>
            <a:rect l="l" t="t" r="r" b="b"/>
            <a:pathLst>
              <a:path w="6624041" h="5802971">
                <a:moveTo>
                  <a:pt x="0" y="0"/>
                </a:moveTo>
                <a:lnTo>
                  <a:pt x="6624042" y="0"/>
                </a:lnTo>
                <a:lnTo>
                  <a:pt x="6624042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7610327" y="883910"/>
            <a:ext cx="10204184" cy="173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</a:t>
            </a:r>
          </a:p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LOGICIELLE</a:t>
            </a:r>
          </a:p>
        </p:txBody>
      </p:sp>
      <p:sp>
        <p:nvSpPr>
          <p:cNvPr id="17" name="Freeform 17"/>
          <p:cNvSpPr/>
          <p:nvPr/>
        </p:nvSpPr>
        <p:spPr>
          <a:xfrm rot="-7551552">
            <a:off x="15236241" y="673811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337709" y="2367616"/>
            <a:ext cx="11301259" cy="932354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37709" y="4588286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15" b="-159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2583215" y="754919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223" y="4649752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1223" y="6463700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51563" y="5056103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51563" y="5689939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690579" y="3319530"/>
            <a:ext cx="14222382" cy="6613408"/>
          </a:xfrm>
          <a:custGeom>
            <a:avLst/>
            <a:gdLst/>
            <a:ahLst/>
            <a:cxnLst/>
            <a:rect l="l" t="t" r="r" b="b"/>
            <a:pathLst>
              <a:path w="14222382" h="6613408">
                <a:moveTo>
                  <a:pt x="0" y="0"/>
                </a:moveTo>
                <a:lnTo>
                  <a:pt x="14222382" y="0"/>
                </a:lnTo>
                <a:lnTo>
                  <a:pt x="14222382" y="6613407"/>
                </a:lnTo>
                <a:lnTo>
                  <a:pt x="0" y="6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223" y="2169658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1246136"/>
            <a:ext cx="9754579" cy="6725837"/>
            <a:chOff x="0" y="0"/>
            <a:chExt cx="2569107" cy="17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771414"/>
            </a:xfrm>
            <a:custGeom>
              <a:avLst/>
              <a:gdLst/>
              <a:ahLst/>
              <a:cxnLst/>
              <a:rect l="l" t="t" r="r" b="b"/>
              <a:pathLst>
                <a:path w="2569107" h="1771414">
                  <a:moveTo>
                    <a:pt x="0" y="0"/>
                  </a:moveTo>
                  <a:lnTo>
                    <a:pt x="2569107" y="0"/>
                  </a:lnTo>
                  <a:lnTo>
                    <a:pt x="2569107" y="1771414"/>
                  </a:lnTo>
                  <a:lnTo>
                    <a:pt x="0" y="177141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80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283616" y="2081783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54688" y="4129630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3945997"/>
            <a:ext cx="11863845" cy="1939161"/>
            <a:chOff x="0" y="0"/>
            <a:chExt cx="3124634" cy="51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4634" cy="510725"/>
            </a:xfrm>
            <a:custGeom>
              <a:avLst/>
              <a:gdLst/>
              <a:ahLst/>
              <a:cxnLst/>
              <a:rect l="l" t="t" r="r" b="b"/>
              <a:pathLst>
                <a:path w="3124634" h="510725">
                  <a:moveTo>
                    <a:pt x="0" y="0"/>
                  </a:moveTo>
                  <a:lnTo>
                    <a:pt x="3124634" y="0"/>
                  </a:lnTo>
                  <a:lnTo>
                    <a:pt x="3124634" y="510725"/>
                  </a:lnTo>
                  <a:lnTo>
                    <a:pt x="0" y="5107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24634" cy="54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71029" y="4507439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MERCI !</a:t>
            </a:r>
          </a:p>
        </p:txBody>
      </p:sp>
      <p:sp>
        <p:nvSpPr>
          <p:cNvPr id="6" name="Freeform 6"/>
          <p:cNvSpPr/>
          <p:nvPr/>
        </p:nvSpPr>
        <p:spPr>
          <a:xfrm rot="6983471" flipV="1">
            <a:off x="11496400" y="1104113"/>
            <a:ext cx="10801321" cy="8714808"/>
          </a:xfrm>
          <a:custGeom>
            <a:avLst/>
            <a:gdLst/>
            <a:ahLst/>
            <a:cxnLst/>
            <a:rect l="l" t="t" r="r" b="b"/>
            <a:pathLst>
              <a:path w="10801321" h="8714808">
                <a:moveTo>
                  <a:pt x="0" y="8714808"/>
                </a:moveTo>
                <a:lnTo>
                  <a:pt x="10801321" y="8714808"/>
                </a:lnTo>
                <a:lnTo>
                  <a:pt x="10801321" y="0"/>
                </a:lnTo>
                <a:lnTo>
                  <a:pt x="0" y="0"/>
                </a:lnTo>
                <a:lnTo>
                  <a:pt x="0" y="87148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 rot="8672220">
            <a:off x="-1759978" y="-2134248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6"/>
                </a:lnTo>
                <a:lnTo>
                  <a:pt x="0" y="6325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62304"/>
            <a:ext cx="4054228" cy="9059726"/>
          </a:xfrm>
          <a:custGeom>
            <a:avLst/>
            <a:gdLst/>
            <a:ahLst/>
            <a:cxnLst/>
            <a:rect l="l" t="t" r="r" b="b"/>
            <a:pathLst>
              <a:path w="4054228" h="9059726">
                <a:moveTo>
                  <a:pt x="0" y="0"/>
                </a:moveTo>
                <a:lnTo>
                  <a:pt x="4054228" y="0"/>
                </a:lnTo>
                <a:lnTo>
                  <a:pt x="4054228" y="9059726"/>
                </a:lnTo>
                <a:lnTo>
                  <a:pt x="0" y="905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004379" y="464970"/>
            <a:ext cx="4678530" cy="9357060"/>
          </a:xfrm>
          <a:custGeom>
            <a:avLst/>
            <a:gdLst/>
            <a:ahLst/>
            <a:cxnLst/>
            <a:rect l="l" t="t" r="r" b="b"/>
            <a:pathLst>
              <a:path w="4678530" h="9357060">
                <a:moveTo>
                  <a:pt x="0" y="0"/>
                </a:moveTo>
                <a:lnTo>
                  <a:pt x="4678530" y="0"/>
                </a:lnTo>
                <a:lnTo>
                  <a:pt x="4678530" y="9357060"/>
                </a:lnTo>
                <a:lnTo>
                  <a:pt x="0" y="9357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464414" y="3114183"/>
            <a:ext cx="5794886" cy="5699497"/>
          </a:xfrm>
          <a:custGeom>
            <a:avLst/>
            <a:gdLst/>
            <a:ahLst/>
            <a:cxnLst/>
            <a:rect l="l" t="t" r="r" b="b"/>
            <a:pathLst>
              <a:path w="5794886" h="5699497">
                <a:moveTo>
                  <a:pt x="0" y="0"/>
                </a:moveTo>
                <a:lnTo>
                  <a:pt x="5794886" y="0"/>
                </a:lnTo>
                <a:lnTo>
                  <a:pt x="5794886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3485611" flipV="1">
            <a:off x="15360547" y="-1635012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8362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468788" y="634552"/>
            <a:ext cx="5146390" cy="9210541"/>
          </a:xfrm>
          <a:custGeom>
            <a:avLst/>
            <a:gdLst/>
            <a:ahLst/>
            <a:cxnLst/>
            <a:rect l="l" t="t" r="r" b="b"/>
            <a:pathLst>
              <a:path w="5146390" h="9210541">
                <a:moveTo>
                  <a:pt x="0" y="0"/>
                </a:moveTo>
                <a:lnTo>
                  <a:pt x="5146390" y="0"/>
                </a:lnTo>
                <a:lnTo>
                  <a:pt x="5146390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4170654">
            <a:off x="13803881" y="6008580"/>
            <a:ext cx="6250026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2130" y="3640118"/>
            <a:ext cx="2893259" cy="28932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1428" r="-1142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6067551" y="3696871"/>
            <a:ext cx="3076449" cy="2893259"/>
            <a:chOff x="0" y="0"/>
            <a:chExt cx="812800" cy="764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4838" b="-483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28310" y="3696871"/>
            <a:ext cx="3076449" cy="2893259"/>
            <a:chOff x="0" y="0"/>
            <a:chExt cx="812800" cy="764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5667" b="-566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2503" y="6933427"/>
            <a:ext cx="432624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8977" y="7914448"/>
            <a:ext cx="1893294" cy="128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Twig</a:t>
            </a:r>
          </a:p>
          <a:p>
            <a:pPr algn="ctr">
              <a:lnSpc>
                <a:spcPts val="139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420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812" y="8017035"/>
            <a:ext cx="3311355" cy="5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Symfony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5483" y="6895300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Réservations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2577" y="6933427"/>
            <a:ext cx="2122981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Blog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62811" y="6933427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 office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3403" y="8000173"/>
            <a:ext cx="3311355" cy="10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Symfony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17419" y="8017035"/>
            <a:ext cx="3311355" cy="166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Forms Symfony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Security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34872" y="3696871"/>
            <a:ext cx="3076449" cy="2893259"/>
            <a:chOff x="0" y="0"/>
            <a:chExt cx="812800" cy="764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9777" r="-977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96388" y="2971217"/>
            <a:ext cx="17295224" cy="7112661"/>
          </a:xfrm>
          <a:custGeom>
            <a:avLst/>
            <a:gdLst/>
            <a:ahLst/>
            <a:cxnLst/>
            <a:rect l="l" t="t" r="r" b="b"/>
            <a:pathLst>
              <a:path w="17295224" h="7112661">
                <a:moveTo>
                  <a:pt x="0" y="0"/>
                </a:moveTo>
                <a:lnTo>
                  <a:pt x="17295224" y="0"/>
                </a:lnTo>
                <a:lnTo>
                  <a:pt x="17295224" y="7112661"/>
                </a:lnTo>
                <a:lnTo>
                  <a:pt x="0" y="7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 rot="2700000">
            <a:off x="-2739467" y="-2513069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155</Words>
  <Application>Microsoft Office PowerPoint</Application>
  <PresentationFormat>Personnalisé</PresentationFormat>
  <Paragraphs>84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Akzidenz-Grotesk</vt:lpstr>
      <vt:lpstr>Neue Machina Ultra-Bold</vt:lpstr>
      <vt:lpstr>Akzidenz-Grotesk Italics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2</cp:revision>
  <dcterms:created xsi:type="dcterms:W3CDTF">2006-08-16T00:00:00Z</dcterms:created>
  <dcterms:modified xsi:type="dcterms:W3CDTF">2025-02-21T15:28:50Z</dcterms:modified>
  <dc:identifier>DAGft9RhVaU</dc:identifier>
</cp:coreProperties>
</file>